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2822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92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7902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777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186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165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91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5793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319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241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103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8606B1F7-3FDF-45CC-AF30-8F7866C830C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38A84F7-86B3-4633-B33A-009EE51E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7488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1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FE58F6-7AD7-3D31-BC80-88939D95FE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Stack &amp; Queue!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EBF94A3-5A65-8DF2-32FF-CD109D572A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1410</a:t>
            </a:r>
            <a:r>
              <a:rPr lang="ko-KR" altLang="en-US" dirty="0"/>
              <a:t>오지훈</a:t>
            </a:r>
          </a:p>
        </p:txBody>
      </p:sp>
    </p:spTree>
    <p:extLst>
      <p:ext uri="{BB962C8B-B14F-4D97-AF65-F5344CB8AC3E}">
        <p14:creationId xmlns:p14="http://schemas.microsoft.com/office/powerpoint/2010/main" val="2762880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B23E8-8DBC-DADC-9ADB-0856E6ED3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D13346-CFF9-6001-ED88-5C02C08EE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S&amp;Q</a:t>
            </a:r>
            <a:r>
              <a:rPr lang="ko-KR" altLang="en-US" dirty="0"/>
              <a:t>를 만들게 된 계기</a:t>
            </a:r>
            <a:endParaRPr lang="en-US" altLang="ko-KR" dirty="0"/>
          </a:p>
          <a:p>
            <a:r>
              <a:rPr lang="en-US" altLang="ko-KR" dirty="0"/>
              <a:t>S&amp;Q</a:t>
            </a:r>
            <a:r>
              <a:rPr lang="ko-KR" altLang="en-US" dirty="0"/>
              <a:t>의 플레이 방법</a:t>
            </a:r>
            <a:endParaRPr lang="en-US" altLang="ko-KR" dirty="0"/>
          </a:p>
          <a:p>
            <a:r>
              <a:rPr lang="en-US" altLang="ko-KR" dirty="0"/>
              <a:t>S&amp;Q </a:t>
            </a:r>
            <a:r>
              <a:rPr lang="ko-KR" altLang="en-US" dirty="0"/>
              <a:t>실행화면</a:t>
            </a:r>
            <a:endParaRPr lang="en-US" altLang="ko-KR" dirty="0"/>
          </a:p>
          <a:p>
            <a:r>
              <a:rPr lang="ko-KR" altLang="en-US" dirty="0"/>
              <a:t>후기</a:t>
            </a:r>
          </a:p>
        </p:txBody>
      </p:sp>
    </p:spTree>
    <p:extLst>
      <p:ext uri="{BB962C8B-B14F-4D97-AF65-F5344CB8AC3E}">
        <p14:creationId xmlns:p14="http://schemas.microsoft.com/office/powerpoint/2010/main" val="4065858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B23E8-8DBC-DADC-9ADB-0856E6ED3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736"/>
            <a:ext cx="10515600" cy="1325563"/>
          </a:xfrm>
        </p:spPr>
        <p:txBody>
          <a:bodyPr/>
          <a:lstStyle/>
          <a:p>
            <a:r>
              <a:rPr lang="en-US" altLang="ko-KR" dirty="0"/>
              <a:t>S&amp;Q</a:t>
            </a:r>
            <a:r>
              <a:rPr lang="ko-KR" altLang="en-US" dirty="0"/>
              <a:t>를 만들게 된 계기</a:t>
            </a:r>
            <a:endParaRPr lang="en-US" altLang="ko-KR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970AAB1-C7B6-2FA6-8E06-B8539FB2B6BD}"/>
              </a:ext>
            </a:extLst>
          </p:cNvPr>
          <p:cNvSpPr/>
          <p:nvPr/>
        </p:nvSpPr>
        <p:spPr>
          <a:xfrm>
            <a:off x="931178" y="1682300"/>
            <a:ext cx="1417739" cy="10021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자료구조 발표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775BAF7-D6B7-695E-A1E2-69C62041B043}"/>
              </a:ext>
            </a:extLst>
          </p:cNvPr>
          <p:cNvGrpSpPr/>
          <p:nvPr/>
        </p:nvGrpSpPr>
        <p:grpSpPr>
          <a:xfrm>
            <a:off x="2348917" y="1682299"/>
            <a:ext cx="2081867" cy="1002178"/>
            <a:chOff x="2348917" y="1682299"/>
            <a:chExt cx="2081867" cy="1002178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8A18F564-B6BD-ED22-B6D4-BBEDEEB518B2}"/>
                </a:ext>
              </a:extLst>
            </p:cNvPr>
            <p:cNvSpPr/>
            <p:nvPr/>
          </p:nvSpPr>
          <p:spPr>
            <a:xfrm>
              <a:off x="3013045" y="1682299"/>
              <a:ext cx="1417739" cy="100217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기말고사</a:t>
              </a:r>
              <a:endParaRPr lang="en-US" altLang="ko-KR" dirty="0"/>
            </a:p>
            <a:p>
              <a:pPr algn="ctr"/>
              <a:r>
                <a:rPr lang="ko-KR" altLang="en-US" dirty="0"/>
                <a:t>내적갈등</a:t>
              </a:r>
            </a:p>
          </p:txBody>
        </p: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167DAC2C-C35E-F695-1CAF-70878667CA30}"/>
                </a:ext>
              </a:extLst>
            </p:cNvPr>
            <p:cNvCxnSpPr>
              <a:stCxn id="5" idx="3"/>
              <a:endCxn id="6" idx="1"/>
            </p:cNvCxnSpPr>
            <p:nvPr/>
          </p:nvCxnSpPr>
          <p:spPr>
            <a:xfrm flipV="1">
              <a:off x="2348917" y="2183388"/>
              <a:ext cx="66412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69DA705-3A86-289E-3187-8F4BE0B3F58A}"/>
              </a:ext>
            </a:extLst>
          </p:cNvPr>
          <p:cNvGrpSpPr/>
          <p:nvPr/>
        </p:nvGrpSpPr>
        <p:grpSpPr>
          <a:xfrm>
            <a:off x="4430784" y="1682299"/>
            <a:ext cx="2083264" cy="1002178"/>
            <a:chOff x="4430784" y="1682299"/>
            <a:chExt cx="2083264" cy="1002178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0A262A5E-4533-8A3E-D8EA-18D7D9035022}"/>
                </a:ext>
              </a:extLst>
            </p:cNvPr>
            <p:cNvSpPr/>
            <p:nvPr/>
          </p:nvSpPr>
          <p:spPr>
            <a:xfrm>
              <a:off x="5096309" y="1682299"/>
              <a:ext cx="1417739" cy="100217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은표의</a:t>
              </a:r>
              <a:endParaRPr lang="en-US" altLang="ko-KR" dirty="0"/>
            </a:p>
            <a:p>
              <a:pPr algn="ctr"/>
              <a:r>
                <a:rPr lang="en-US" altLang="ko-KR" dirty="0" err="1"/>
                <a:t>Ctrl+Z</a:t>
              </a:r>
              <a:r>
                <a:rPr lang="ko-KR" altLang="en-US" dirty="0"/>
                <a:t>용사</a:t>
              </a:r>
            </a:p>
          </p:txBody>
        </p: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64A28D14-C8F5-B619-F94E-86D7041D84AD}"/>
                </a:ext>
              </a:extLst>
            </p:cNvPr>
            <p:cNvCxnSpPr>
              <a:cxnSpLocks/>
              <a:stCxn id="6" idx="3"/>
              <a:endCxn id="12" idx="1"/>
            </p:cNvCxnSpPr>
            <p:nvPr/>
          </p:nvCxnSpPr>
          <p:spPr>
            <a:xfrm>
              <a:off x="4430784" y="2183388"/>
              <a:ext cx="6655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B3DDF90E-88D6-A4A1-380E-D9D8CB0459AD}"/>
              </a:ext>
            </a:extLst>
          </p:cNvPr>
          <p:cNvSpPr txBox="1">
            <a:spLocks/>
          </p:cNvSpPr>
          <p:nvPr/>
        </p:nvSpPr>
        <p:spPr>
          <a:xfrm>
            <a:off x="7343163" y="1816879"/>
            <a:ext cx="4010637" cy="733017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ko-KR" dirty="0"/>
              <a:t>Stack</a:t>
            </a:r>
            <a:r>
              <a:rPr lang="ko-KR" altLang="en-US" dirty="0"/>
              <a:t>과 </a:t>
            </a:r>
            <a:r>
              <a:rPr lang="en-US" altLang="ko-KR" dirty="0"/>
              <a:t>Queue</a:t>
            </a:r>
            <a:r>
              <a:rPr lang="ko-KR" altLang="en-US" dirty="0"/>
              <a:t>를 이용하여</a:t>
            </a:r>
            <a:endParaRPr lang="en-US" altLang="ko-KR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dirty="0"/>
              <a:t>게임을 만들면 되겠다</a:t>
            </a:r>
            <a:r>
              <a:rPr lang="en-US" altLang="ko-KR" dirty="0"/>
              <a:t>!</a:t>
            </a:r>
            <a:endParaRPr lang="ko-KR" altLang="en-US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B42FDA8-5C05-2B7F-DF5F-A145F4362A6A}"/>
              </a:ext>
            </a:extLst>
          </p:cNvPr>
          <p:cNvCxnSpPr>
            <a:cxnSpLocks/>
          </p:cNvCxnSpPr>
          <p:nvPr/>
        </p:nvCxnSpPr>
        <p:spPr>
          <a:xfrm>
            <a:off x="6514048" y="2145055"/>
            <a:ext cx="6655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494C567-722E-4772-66F0-45BD3F268B81}"/>
              </a:ext>
            </a:extLst>
          </p:cNvPr>
          <p:cNvGrpSpPr/>
          <p:nvPr/>
        </p:nvGrpSpPr>
        <p:grpSpPr>
          <a:xfrm>
            <a:off x="3538529" y="3245395"/>
            <a:ext cx="5114942" cy="3255869"/>
            <a:chOff x="3538529" y="2927250"/>
            <a:chExt cx="5114942" cy="3255869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3E68A543-D6D7-06FD-F179-A866290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38529" y="2927250"/>
              <a:ext cx="5114942" cy="2878515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315180D-29BD-57F0-76AF-12A8831DF94F}"/>
                </a:ext>
              </a:extLst>
            </p:cNvPr>
            <p:cNvSpPr txBox="1"/>
            <p:nvPr/>
          </p:nvSpPr>
          <p:spPr>
            <a:xfrm>
              <a:off x="4338948" y="5813787"/>
              <a:ext cx="35141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7</a:t>
              </a:r>
              <a:r>
                <a:rPr lang="ko-KR" altLang="en-US" dirty="0"/>
                <a:t>시간만에 </a:t>
              </a:r>
              <a:r>
                <a:rPr lang="en-US" altLang="ko-KR" dirty="0"/>
                <a:t>Stack &amp; Queue! </a:t>
              </a:r>
              <a:r>
                <a:rPr lang="ko-KR" altLang="en-US" dirty="0"/>
                <a:t>완성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3847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B23E8-8DBC-DADC-9ADB-0856E6ED3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736"/>
            <a:ext cx="10515600" cy="1325563"/>
          </a:xfrm>
        </p:spPr>
        <p:txBody>
          <a:bodyPr/>
          <a:lstStyle/>
          <a:p>
            <a:r>
              <a:rPr lang="en-US" altLang="ko-KR" dirty="0"/>
              <a:t>S&amp;Q</a:t>
            </a:r>
            <a:r>
              <a:rPr lang="ko-KR" altLang="en-US" dirty="0"/>
              <a:t>의 플레이 방법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B3060FB-1D68-D888-7ACE-6D90C5438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529" y="1682299"/>
            <a:ext cx="5114942" cy="2878515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7FBC577E-EC47-95DB-6A80-5B5FF600FB4B}"/>
              </a:ext>
            </a:extLst>
          </p:cNvPr>
          <p:cNvGrpSpPr/>
          <p:nvPr/>
        </p:nvGrpSpPr>
        <p:grpSpPr>
          <a:xfrm>
            <a:off x="3061982" y="2376181"/>
            <a:ext cx="2950127" cy="2105637"/>
            <a:chOff x="3061982" y="2376181"/>
            <a:chExt cx="2950127" cy="2105637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6EB2FF8B-7BA9-9363-54A5-DDCAAC3C8BD5}"/>
                </a:ext>
              </a:extLst>
            </p:cNvPr>
            <p:cNvSpPr/>
            <p:nvPr/>
          </p:nvSpPr>
          <p:spPr>
            <a:xfrm>
              <a:off x="5092116" y="2376181"/>
              <a:ext cx="919993" cy="210563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300265A3-8D37-C9CF-3DEE-861A0250DE75}"/>
                </a:ext>
              </a:extLst>
            </p:cNvPr>
            <p:cNvCxnSpPr>
              <a:cxnSpLocks/>
              <a:stCxn id="7" idx="2"/>
              <a:endCxn id="2050" idx="3"/>
            </p:cNvCxnSpPr>
            <p:nvPr/>
          </p:nvCxnSpPr>
          <p:spPr>
            <a:xfrm flipH="1" flipV="1">
              <a:off x="3061982" y="2376181"/>
              <a:ext cx="2030134" cy="105281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 descr="자료구조 - 큐(Queue)란?">
            <a:extLst>
              <a:ext uri="{FF2B5EF4-FFF2-40B4-BE49-F238E27FC236}">
                <a16:creationId xmlns:a16="http://schemas.microsoft.com/office/drawing/2014/main" id="{1EFFB9A4-B6CB-3CD2-69EB-2DFBC619D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936" y="1799521"/>
            <a:ext cx="2889046" cy="1153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8F52A06E-80A4-4316-3B40-ECAE91705CBD}"/>
              </a:ext>
            </a:extLst>
          </p:cNvPr>
          <p:cNvGrpSpPr/>
          <p:nvPr/>
        </p:nvGrpSpPr>
        <p:grpSpPr>
          <a:xfrm>
            <a:off x="6179893" y="2297185"/>
            <a:ext cx="2950125" cy="2184633"/>
            <a:chOff x="6179893" y="2297185"/>
            <a:chExt cx="2950125" cy="2184633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A618D592-0535-9793-A263-D8E6DDF8C2E8}"/>
                </a:ext>
              </a:extLst>
            </p:cNvPr>
            <p:cNvSpPr/>
            <p:nvPr/>
          </p:nvSpPr>
          <p:spPr>
            <a:xfrm>
              <a:off x="6179893" y="2376181"/>
              <a:ext cx="919993" cy="2105637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71B56817-F0A8-A113-29C0-4F48CAA15262}"/>
                </a:ext>
              </a:extLst>
            </p:cNvPr>
            <p:cNvCxnSpPr>
              <a:cxnSpLocks/>
              <a:stCxn id="13" idx="6"/>
            </p:cNvCxnSpPr>
            <p:nvPr/>
          </p:nvCxnSpPr>
          <p:spPr>
            <a:xfrm flipV="1">
              <a:off x="7099886" y="2297185"/>
              <a:ext cx="2030132" cy="113181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2AE2551C-85C6-5EB3-A31F-C8EE5DAA751E}"/>
              </a:ext>
            </a:extLst>
          </p:cNvPr>
          <p:cNvGrpSpPr/>
          <p:nvPr/>
        </p:nvGrpSpPr>
        <p:grpSpPr>
          <a:xfrm>
            <a:off x="9328557" y="1799521"/>
            <a:ext cx="2690507" cy="1611395"/>
            <a:chOff x="9328557" y="1799521"/>
            <a:chExt cx="2690507" cy="1611395"/>
          </a:xfrm>
        </p:grpSpPr>
        <p:pic>
          <p:nvPicPr>
            <p:cNvPr id="2052" name="Picture 4" descr="스택, 큐 (Stack, Queue)">
              <a:extLst>
                <a:ext uri="{FF2B5EF4-FFF2-40B4-BE49-F238E27FC236}">
                  <a16:creationId xmlns:a16="http://schemas.microsoft.com/office/drawing/2014/main" id="{CB4099D3-E1DC-7681-99CF-524BBFA6F8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28557" y="1799521"/>
              <a:ext cx="2690507" cy="16113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내용 개체 틀 2">
              <a:extLst>
                <a:ext uri="{FF2B5EF4-FFF2-40B4-BE49-F238E27FC236}">
                  <a16:creationId xmlns:a16="http://schemas.microsoft.com/office/drawing/2014/main" id="{1477B136-FD5E-C070-2574-8147E86D6DBA}"/>
                </a:ext>
              </a:extLst>
            </p:cNvPr>
            <p:cNvSpPr txBox="1">
              <a:spLocks/>
            </p:cNvSpPr>
            <p:nvPr/>
          </p:nvSpPr>
          <p:spPr>
            <a:xfrm>
              <a:off x="9890624" y="1854079"/>
              <a:ext cx="956341" cy="35032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altLang="ko-KR" sz="1600" b="1" dirty="0"/>
                <a:t>Stack</a:t>
              </a:r>
              <a:endParaRPr lang="ko-KR" altLang="en-US" sz="1600" b="1" dirty="0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8B4A8DC-F3C8-794F-A06A-634ED7375396}"/>
              </a:ext>
            </a:extLst>
          </p:cNvPr>
          <p:cNvGrpSpPr/>
          <p:nvPr/>
        </p:nvGrpSpPr>
        <p:grpSpPr>
          <a:xfrm>
            <a:off x="4186398" y="1639155"/>
            <a:ext cx="3986989" cy="4028761"/>
            <a:chOff x="4186398" y="1639155"/>
            <a:chExt cx="3986989" cy="402876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E927A0A-BBA8-AFB4-E067-14A025B92505}"/>
                </a:ext>
              </a:extLst>
            </p:cNvPr>
            <p:cNvSpPr txBox="1"/>
            <p:nvPr/>
          </p:nvSpPr>
          <p:spPr>
            <a:xfrm>
              <a:off x="4186398" y="5021585"/>
              <a:ext cx="39869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서로 반대되는 입</a:t>
              </a:r>
              <a:r>
                <a:rPr lang="en-US" altLang="ko-KR" dirty="0"/>
                <a:t>-</a:t>
              </a:r>
              <a:r>
                <a:rPr lang="ko-KR" altLang="en-US" dirty="0"/>
                <a:t>출력의 자료구조로</a:t>
              </a:r>
              <a:endParaRPr lang="en-US" altLang="ko-KR" dirty="0"/>
            </a:p>
            <a:p>
              <a:pPr algn="ctr"/>
              <a:r>
                <a:rPr lang="ko-KR" altLang="en-US" dirty="0"/>
                <a:t>위의 제시 단어를 완성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D1ACE-0C63-4F0D-C634-52C9BCE9B20F}"/>
                </a:ext>
              </a:extLst>
            </p:cNvPr>
            <p:cNvSpPr/>
            <p:nvPr/>
          </p:nvSpPr>
          <p:spPr>
            <a:xfrm>
              <a:off x="5636003" y="1639155"/>
              <a:ext cx="919993" cy="20351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8272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B23E8-8DBC-DADC-9ADB-0856E6ED3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736"/>
            <a:ext cx="10515600" cy="1325563"/>
          </a:xfrm>
        </p:spPr>
        <p:txBody>
          <a:bodyPr/>
          <a:lstStyle/>
          <a:p>
            <a:r>
              <a:rPr lang="en-US" altLang="ko-KR" dirty="0"/>
              <a:t>S&amp;Q</a:t>
            </a:r>
            <a:r>
              <a:rPr lang="ko-KR" altLang="en-US" dirty="0"/>
              <a:t> 실행화면</a:t>
            </a:r>
            <a:endParaRPr lang="en-US" altLang="ko-KR" dirty="0"/>
          </a:p>
        </p:txBody>
      </p:sp>
      <p:pic>
        <p:nvPicPr>
          <p:cNvPr id="4" name="2022-12-08 06-51-07">
            <a:hlinkClick r:id="" action="ppaction://media"/>
            <a:extLst>
              <a:ext uri="{FF2B5EF4-FFF2-40B4-BE49-F238E27FC236}">
                <a16:creationId xmlns:a16="http://schemas.microsoft.com/office/drawing/2014/main" id="{A97A9BF8-F424-1EBA-7BBD-5BA9611C87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8450" y="1351521"/>
            <a:ext cx="9155099" cy="514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7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B23E8-8DBC-DADC-9ADB-0856E6ED3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736"/>
            <a:ext cx="10515600" cy="1325563"/>
          </a:xfrm>
        </p:spPr>
        <p:txBody>
          <a:bodyPr/>
          <a:lstStyle/>
          <a:p>
            <a:r>
              <a:rPr lang="ko-KR" altLang="en-US" dirty="0"/>
              <a:t>후기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9DF1E7-7D6B-5526-213D-703A3F0437EF}"/>
              </a:ext>
            </a:extLst>
          </p:cNvPr>
          <p:cNvSpPr txBox="1">
            <a:spLocks/>
          </p:cNvSpPr>
          <p:nvPr/>
        </p:nvSpPr>
        <p:spPr>
          <a:xfrm>
            <a:off x="838200" y="1682299"/>
            <a:ext cx="4404360" cy="5152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/>
              <a:t>의외로 이 게임 진짜 재미있다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43CE739C-0879-331E-BDDB-BA5F681B48DC}"/>
              </a:ext>
            </a:extLst>
          </p:cNvPr>
          <p:cNvSpPr txBox="1">
            <a:spLocks/>
          </p:cNvSpPr>
          <p:nvPr/>
        </p:nvSpPr>
        <p:spPr>
          <a:xfrm>
            <a:off x="838199" y="2329649"/>
            <a:ext cx="6997118" cy="900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/>
              <a:t>stack</a:t>
            </a:r>
            <a:r>
              <a:rPr lang="ko-KR" altLang="en-US" sz="2400" dirty="0"/>
              <a:t>과 </a:t>
            </a:r>
            <a:r>
              <a:rPr lang="en-US" altLang="ko-KR" sz="2400" dirty="0"/>
              <a:t>queue</a:t>
            </a:r>
            <a:r>
              <a:rPr lang="ko-KR" altLang="en-US" sz="2400" dirty="0"/>
              <a:t> 자료구조의 특징을</a:t>
            </a:r>
            <a:endParaRPr lang="en-US" altLang="ko-KR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/>
              <a:t>다시 한번 머리에 </a:t>
            </a:r>
            <a:r>
              <a:rPr lang="ko-KR" altLang="en-US" sz="2400" dirty="0" err="1"/>
              <a:t>복습시켰다</a:t>
            </a:r>
            <a:endParaRPr lang="ko-KR" altLang="en-US" sz="2400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67C21903-A543-1CB2-7244-8448B7E41FCF}"/>
              </a:ext>
            </a:extLst>
          </p:cNvPr>
          <p:cNvSpPr txBox="1">
            <a:spLocks/>
          </p:cNvSpPr>
          <p:nvPr/>
        </p:nvSpPr>
        <p:spPr>
          <a:xfrm>
            <a:off x="838199" y="3523122"/>
            <a:ext cx="6997118" cy="5152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/>
              <a:t>오랜만에 코딩해서 즐거웠다</a:t>
            </a:r>
          </a:p>
        </p:txBody>
      </p:sp>
    </p:spTree>
    <p:extLst>
      <p:ext uri="{BB962C8B-B14F-4D97-AF65-F5344CB8AC3E}">
        <p14:creationId xmlns:p14="http://schemas.microsoft.com/office/powerpoint/2010/main" val="154476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theme/theme1.xml><?xml version="1.0" encoding="utf-8"?>
<a:theme xmlns:a="http://schemas.openxmlformats.org/drawingml/2006/main" name="기본">
  <a:themeElements>
    <a:clrScheme name="기본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기본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기본</Template>
  <TotalTime>24</TotalTime>
  <Words>96</Words>
  <Application>Microsoft Office PowerPoint</Application>
  <PresentationFormat>와이드스크린</PresentationFormat>
  <Paragraphs>26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Arial</vt:lpstr>
      <vt:lpstr>Corbel</vt:lpstr>
      <vt:lpstr>기본</vt:lpstr>
      <vt:lpstr>Stack &amp; Queue!</vt:lpstr>
      <vt:lpstr>목차</vt:lpstr>
      <vt:lpstr>S&amp;Q를 만들게 된 계기</vt:lpstr>
      <vt:lpstr>S&amp;Q의 플레이 방법</vt:lpstr>
      <vt:lpstr>S&amp;Q 실행화면</vt:lpstr>
      <vt:lpstr>후기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Stack &amp; Queue</dc:title>
  <dc:creator>짱어 오</dc:creator>
  <cp:lastModifiedBy>짱어 오</cp:lastModifiedBy>
  <cp:revision>64</cp:revision>
  <dcterms:created xsi:type="dcterms:W3CDTF">2022-12-07T22:03:25Z</dcterms:created>
  <dcterms:modified xsi:type="dcterms:W3CDTF">2022-12-07T22:32:46Z</dcterms:modified>
</cp:coreProperties>
</file>

<file path=docProps/thumbnail.jpeg>
</file>